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A0080E8-AE9E-45D8-87AC-FB07EE1B2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44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92F1306-669B-4F88-959A-C6BB4B9511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981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94C35F-2442-44D7-A790-742B7201C85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BBD9318-97B4-4793-9B8C-68B33AAAF4A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639B2A-A957-4A36-A9FE-77D77F8CA48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63E907-C4C5-4446-9916-04C7A56EA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8233A99-9422-41AF-AD7E-97913A10AB3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E5B1BD-C683-43F3-81FB-C62675E7EFE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4636E1-A74A-4C56-88AC-9B79FB0D7B1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44D7F36-8ACE-467E-84DF-AB8267B460C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1846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288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H038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阿爸</a:t>
            </a:r>
            <a:r>
              <a:rPr lang="zh-TW" altLang="en-US" sz="2800" dirty="0"/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我們來頌讚祢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ABBA, FATHER WE ADORE THEE 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阿爸，我們來頌讚祢，我們謙卑敬拜祢；</a:t>
            </a:r>
          </a:p>
          <a:p>
            <a:pPr algn="ctr"/>
            <a:r>
              <a:rPr lang="en-US" altLang="zh-TW" sz="2800" dirty="0"/>
              <a:t>Abba, Father! We adore Thee,</a:t>
            </a:r>
          </a:p>
          <a:p>
            <a:pPr algn="ctr"/>
            <a:r>
              <a:rPr lang="en-US" altLang="zh-TW" sz="2800" dirty="0"/>
              <a:t>Humbly now our homage pay;</a:t>
            </a:r>
          </a:p>
          <a:p>
            <a:pPr algn="ctr"/>
            <a:r>
              <a:rPr lang="zh-TW" altLang="en-US" dirty="0"/>
              <a:t>我們現今得認識祢，真是我們的福氣。</a:t>
            </a:r>
          </a:p>
          <a:p>
            <a:pPr algn="ctr"/>
            <a:r>
              <a:rPr lang="en-US" altLang="zh-TW" sz="2800" dirty="0" err="1"/>
              <a:t>’Tis</a:t>
            </a:r>
            <a:r>
              <a:rPr lang="en-US" altLang="zh-TW" sz="2800" dirty="0"/>
              <a:t> Thy children’s bliss to know Thee,</a:t>
            </a:r>
          </a:p>
          <a:p>
            <a:pPr algn="ctr"/>
            <a:r>
              <a:rPr lang="en-US" altLang="zh-TW" sz="2800" dirty="0"/>
              <a:t>None but children “Abba” say.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我們得著這樣權柄，是因耶穌的尊名；</a:t>
            </a:r>
          </a:p>
          <a:p>
            <a:pPr algn="ctr"/>
            <a:r>
              <a:rPr lang="en-US" altLang="zh-TW" sz="2800" dirty="0"/>
              <a:t>This high honor we inherit,</a:t>
            </a:r>
          </a:p>
          <a:p>
            <a:pPr algn="ctr"/>
            <a:r>
              <a:rPr lang="en-US" altLang="zh-TW" sz="2800" dirty="0"/>
              <a:t>Thy free gift through Jesus’ blood;</a:t>
            </a:r>
          </a:p>
          <a:p>
            <a:pPr algn="ctr"/>
            <a:r>
              <a:rPr lang="zh-TW" altLang="en-US" dirty="0"/>
              <a:t>祢靈也和我們的靈，證明我們有生命。</a:t>
            </a:r>
          </a:p>
          <a:p>
            <a:pPr algn="ctr"/>
            <a:r>
              <a:rPr lang="en-US" altLang="zh-TW" sz="2800" dirty="0"/>
              <a:t>God the Spirit, with our spirit,</a:t>
            </a:r>
          </a:p>
          <a:p>
            <a:pPr algn="ctr"/>
            <a:r>
              <a:rPr lang="en-US" altLang="zh-TW" sz="2800" dirty="0" err="1"/>
              <a:t>Witnesseth</a:t>
            </a:r>
            <a:r>
              <a:rPr lang="en-US" altLang="zh-TW" sz="2800" dirty="0"/>
              <a:t> we’re sons of God.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42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r>
              <a:rPr lang="zh-TW" altLang="en-US" dirty="0"/>
              <a:t>世界還未起首時候，祢就在基督裏頭，</a:t>
            </a:r>
          </a:p>
          <a:p>
            <a:pPr algn="ctr"/>
            <a:r>
              <a:rPr lang="en-US" altLang="zh-TW" sz="2800" dirty="0"/>
              <a:t>Thine own purpose gave us being,</a:t>
            </a:r>
          </a:p>
          <a:p>
            <a:pPr algn="ctr"/>
            <a:r>
              <a:rPr lang="en-US" altLang="zh-TW" sz="2800" dirty="0"/>
              <a:t>When in Christ, in that vast plan,</a:t>
            </a:r>
          </a:p>
          <a:p>
            <a:pPr algn="ctr"/>
            <a:r>
              <a:rPr lang="zh-TW" altLang="en-US" dirty="0"/>
              <a:t>揀選我們作祢兒子，好來成就祢美旨。</a:t>
            </a:r>
          </a:p>
          <a:p>
            <a:pPr algn="ctr"/>
            <a:r>
              <a:rPr lang="en-US" altLang="zh-TW" sz="2800" dirty="0"/>
              <a:t>Thou in Christ didst choose Thy people</a:t>
            </a:r>
          </a:p>
          <a:p>
            <a:pPr algn="ctr"/>
            <a:r>
              <a:rPr lang="en-US" altLang="zh-TW" sz="2800" dirty="0"/>
              <a:t>Even before the world began.</a:t>
            </a:r>
          </a:p>
          <a:p>
            <a:pPr eaLnBrk="1" hangingPunct="1">
              <a:lnSpc>
                <a:spcPct val="120000"/>
              </a:lnSpc>
            </a:pPr>
            <a:endParaRPr lang="en-US" altLang="zh-TW" dirty="0"/>
          </a:p>
          <a:p>
            <a:pPr algn="ctr" eaLnBrk="1" hangingPunct="1">
              <a:lnSpc>
                <a:spcPct val="120000"/>
              </a:lnSpc>
            </a:pPr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哦，父，祢是何等慈愛，竟使我們蒙恩待！</a:t>
            </a:r>
          </a:p>
          <a:p>
            <a:pPr algn="ctr"/>
            <a:r>
              <a:rPr lang="en-US" altLang="zh-TW" sz="2800" dirty="0"/>
              <a:t>Oh, what love Thou, Father, bore us!</a:t>
            </a:r>
          </a:p>
          <a:p>
            <a:pPr algn="ctr"/>
            <a:r>
              <a:rPr lang="en-US" altLang="zh-TW" sz="2800" dirty="0"/>
              <a:t>Oh, how precious in Thy sight!</a:t>
            </a:r>
          </a:p>
          <a:p>
            <a:pPr algn="ctr"/>
            <a:r>
              <a:rPr lang="zh-TW" altLang="en-US" dirty="0"/>
              <a:t>好叫我們這些罪人，得與祢性情有份！</a:t>
            </a:r>
          </a:p>
          <a:p>
            <a:pPr algn="ctr"/>
            <a:r>
              <a:rPr lang="en-US" altLang="zh-TW" sz="2800" dirty="0"/>
              <a:t>When to Thine own Son Thou </a:t>
            </a:r>
            <a:r>
              <a:rPr lang="en-US" altLang="zh-TW" sz="2800" dirty="0" err="1"/>
              <a:t>gav’st</a:t>
            </a:r>
            <a:r>
              <a:rPr lang="en-US" altLang="zh-TW" sz="2800" dirty="0"/>
              <a:t> us,</a:t>
            </a:r>
          </a:p>
          <a:p>
            <a:pPr algn="ctr"/>
            <a:r>
              <a:rPr lang="en-US" altLang="zh-TW" sz="2800" dirty="0"/>
              <a:t>To Thy Son, Thy soul’s delight.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我們天性在亞當裏，真是敗壞無可比；</a:t>
            </a:r>
          </a:p>
          <a:p>
            <a:pPr algn="ctr"/>
            <a:r>
              <a:rPr lang="en-US" altLang="zh-TW" sz="2800" dirty="0"/>
              <a:t>Though our nature’s fall in Adam</a:t>
            </a:r>
          </a:p>
          <a:p>
            <a:pPr algn="ctr"/>
            <a:r>
              <a:rPr lang="en-US" altLang="zh-TW" sz="2800" dirty="0"/>
              <a:t>Shut us wholly out from God,</a:t>
            </a:r>
          </a:p>
          <a:p>
            <a:pPr algn="ctr"/>
            <a:r>
              <a:rPr lang="zh-TW" altLang="en-US" dirty="0"/>
              <a:t>但是祢的永遠旨意，預定我們歸於祢。</a:t>
            </a:r>
          </a:p>
          <a:p>
            <a:pPr algn="ctr"/>
            <a:r>
              <a:rPr lang="en-US" altLang="zh-TW" sz="2800" dirty="0"/>
              <a:t>Thine eternal counsel brought us</a:t>
            </a:r>
          </a:p>
          <a:p>
            <a:pPr algn="ctr"/>
            <a:r>
              <a:rPr lang="en-US" altLang="zh-TW" sz="2800" dirty="0"/>
              <a:t>Nearer still, through Jesus’ blood;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靠著救主我們得贖，因重生稱祢為父；</a:t>
            </a:r>
          </a:p>
          <a:p>
            <a:pPr algn="ctr"/>
            <a:r>
              <a:rPr lang="en-US" altLang="zh-TW" sz="2800" dirty="0"/>
              <a:t>For in Him we found redemption,</a:t>
            </a:r>
          </a:p>
          <a:p>
            <a:pPr algn="ctr"/>
            <a:r>
              <a:rPr lang="en-US" altLang="zh-TW" sz="2800" dirty="0"/>
              <a:t>Grace and glory in Thy Son;</a:t>
            </a:r>
          </a:p>
          <a:p>
            <a:pPr algn="ctr"/>
            <a:r>
              <a:rPr lang="zh-TW" altLang="en-US" dirty="0"/>
              <a:t>救主、天父、教會合一，哦，這恩典何希奇！</a:t>
            </a:r>
          </a:p>
          <a:p>
            <a:pPr algn="ctr"/>
            <a:r>
              <a:rPr lang="en-US" altLang="zh-TW" sz="2800" dirty="0"/>
              <a:t>O the height and depth of mercy!</a:t>
            </a:r>
          </a:p>
          <a:p>
            <a:pPr algn="ctr"/>
            <a:r>
              <a:rPr lang="en-US" altLang="zh-TW" sz="2800" dirty="0"/>
              <a:t>Christ and His redeemed are one.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/>
            <a:r>
              <a:rPr lang="zh-TW" altLang="en-US" dirty="0"/>
              <a:t>因此，境遇雖然轉遷，雖有患難和試煉；</a:t>
            </a:r>
          </a:p>
          <a:p>
            <a:pPr algn="ctr"/>
            <a:r>
              <a:rPr lang="en-US" altLang="zh-TW" sz="2800" dirty="0"/>
              <a:t>Hence, through all the changing seasons, </a:t>
            </a:r>
          </a:p>
          <a:p>
            <a:pPr algn="ctr"/>
            <a:r>
              <a:rPr lang="en-US" altLang="zh-TW" sz="2800" dirty="0"/>
              <a:t>Trouble, sickness, sorrow, woe,</a:t>
            </a:r>
          </a:p>
          <a:p>
            <a:pPr algn="ctr"/>
            <a:r>
              <a:rPr lang="zh-TW" altLang="en-US" dirty="0"/>
              <a:t>祢的慈愛總是不變，要領我們直到天。</a:t>
            </a:r>
          </a:p>
          <a:p>
            <a:pPr algn="ctr"/>
            <a:r>
              <a:rPr lang="en-US" altLang="zh-TW" sz="2800" dirty="0"/>
              <a:t>Nothing </a:t>
            </a:r>
            <a:r>
              <a:rPr lang="en-US" altLang="zh-TW" sz="2800" dirty="0" err="1"/>
              <a:t>changeth</a:t>
            </a:r>
            <a:r>
              <a:rPr lang="en-US" altLang="zh-TW" sz="2800" dirty="0"/>
              <a:t> Thine affections, </a:t>
            </a:r>
          </a:p>
          <a:p>
            <a:pPr algn="ctr"/>
            <a:r>
              <a:rPr lang="en-US" altLang="zh-TW" sz="2800" dirty="0"/>
              <a:t>Love divine shall bring us through;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H038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/>
            <a:r>
              <a:rPr lang="zh-TW" altLang="en-US" dirty="0"/>
              <a:t>不久，祢所贖的兒女，要在寶座前相聚，</a:t>
            </a:r>
          </a:p>
          <a:p>
            <a:pPr algn="ctr"/>
            <a:r>
              <a:rPr lang="en-US" altLang="zh-TW" sz="2800" dirty="0"/>
              <a:t>Soon shall all Thy blood-bought children </a:t>
            </a:r>
          </a:p>
          <a:p>
            <a:pPr algn="ctr"/>
            <a:r>
              <a:rPr lang="en-US" altLang="zh-TW" sz="2800" dirty="0"/>
              <a:t>Round the throne their anthems raise,</a:t>
            </a:r>
          </a:p>
          <a:p>
            <a:pPr algn="ctr"/>
            <a:r>
              <a:rPr lang="zh-TW" altLang="en-US" dirty="0"/>
              <a:t>述說他們得救故事，並向祢讚美不置。</a:t>
            </a:r>
          </a:p>
          <a:p>
            <a:pPr algn="ctr"/>
            <a:r>
              <a:rPr lang="en-US" altLang="zh-TW" sz="2800" dirty="0"/>
              <a:t>And, in songs of rich salvation,</a:t>
            </a:r>
          </a:p>
          <a:p>
            <a:pPr algn="ctr"/>
            <a:r>
              <a:rPr lang="en-US" altLang="zh-TW" sz="2800" dirty="0"/>
              <a:t>Shout to Thine eternal praise.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508</TotalTime>
  <Words>511</Words>
  <Application>Microsoft Office PowerPoint</Application>
  <PresentationFormat>On-screen Show (16:9)</PresentationFormat>
  <Paragraphs>64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H038  阿爸，我們來頌讚祢 ABBA, FATHER WE ADORE THEE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H038 阿爸, 我們來頌讚祢 ABBA, FATHER WE ADORE THEE</dc:title>
  <dc:subject>Hymnary 聖徒詩歌</dc:subject>
  <dc:creator>Robert S. Hawkes</dc:creator>
  <cp:lastModifiedBy>Timothy Liang</cp:lastModifiedBy>
  <cp:revision>62</cp:revision>
  <dcterms:created xsi:type="dcterms:W3CDTF">2001-04-19T19:07:54Z</dcterms:created>
  <dcterms:modified xsi:type="dcterms:W3CDTF">2017-07-31T22:51:09Z</dcterms:modified>
</cp:coreProperties>
</file>